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1" r:id="rId5"/>
    <p:sldId id="262" r:id="rId6"/>
    <p:sldId id="263" r:id="rId7"/>
    <p:sldId id="259" r:id="rId8"/>
    <p:sldId id="264" r:id="rId9"/>
    <p:sldId id="265" r:id="rId10"/>
    <p:sldId id="266" r:id="rId11"/>
    <p:sldId id="267" r:id="rId12"/>
    <p:sldId id="269" r:id="rId13"/>
    <p:sldId id="268" r:id="rId14"/>
    <p:sldId id="270" r:id="rId15"/>
    <p:sldId id="271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4766" autoAdjust="0"/>
  </p:normalViewPr>
  <p:slideViewPr>
    <p:cSldViewPr snapToGrid="0">
      <p:cViewPr varScale="1">
        <p:scale>
          <a:sx n="55" d="100"/>
          <a:sy n="55" d="100"/>
        </p:scale>
        <p:origin x="1742" y="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webp>
</file>

<file path=ppt/media/image11.webp>
</file>

<file path=ppt/media/image12.webp>
</file>

<file path=ppt/media/image2.jpg>
</file>

<file path=ppt/media/image3.jpg>
</file>

<file path=ppt/media/image4.jpg>
</file>

<file path=ppt/media/image5.jpg>
</file>

<file path=ppt/media/image6.webp>
</file>

<file path=ppt/media/image7.webp>
</file>

<file path=ppt/media/image8.webp>
</file>

<file path=ppt/media/image9.web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6AD5B-758C-4B95-AA4F-23C895A8383C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195BCC-C936-4D68-9027-6464720577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2460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我要講一個故事，幫我生成對應圖片，能讓觀看者輕鬆容易進入畫面，而風格要是日本動漫風格，人物要是穿黑西裝，打紅色領帶，頭髮為深藍色的男生。故事如下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: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這是一個關於我的冒險故事。曾經，我是一名在學術界奮鬥的研究生，穿著西裝試圖解開科學的奧秘，直到有一天，我決定脫下那沉重的束縛，拿起咖啡壺，成為一名咖啡師。我的新目標是創造一杯能喚醒人們內心深處勇氣的咖啡，並用這股力量陪伴每一位走進咖啡館的人，讓他們在生活的旅途中找回一絲溫暖與力量。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dirty="0"/>
              <a:t>同樣人物但改成在電腦前面研究的樣子。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9827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我要講一個故事，幫我生成對應圖片，能讓觀看者輕鬆容易進入畫面，而風格要是日本動漫風格，主角要是穿黑西裝，打紅色領帶，頭髮為深藍色的男生。</a:t>
            </a:r>
            <a:r>
              <a:rPr lang="zh-TW" altLang="en-US" dirty="0"/>
              <a:t>主角拿著美食雜誌，上面有他自己在泡咖啡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7465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店裡來了一位完全打亂我生活節奏的客人</a:t>
            </a:r>
            <a:r>
              <a:rPr lang="en-US" altLang="zh-TW" dirty="0"/>
              <a:t>——</a:t>
            </a:r>
            <a:r>
              <a:rPr lang="zh-TW" altLang="en-US" dirty="0"/>
              <a:t>她穿著隨性的牛仔外套，帶著一副大大的耳機，對咖啡一點都不講究，隨口點了一杯‘隨便來點什麼就好’，日本動漫風格，而且是可愛的短髮。以剛剛這位女主喝下第一口後，竟露出了一個讓人無法忽視的笑容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9851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依照先前的女主跟男主的風格，繼續產生接下來的故事圖片</a:t>
            </a:r>
            <a:r>
              <a:rPr lang="en-US" altLang="zh-TW" dirty="0"/>
              <a:t>:</a:t>
            </a:r>
            <a:r>
              <a:rPr lang="zh-TW" altLang="en-US" dirty="0"/>
              <a:t>起初我只覺得這位客人很有趣，但日子一天天過去，我開始期待她的到來，甚至會因為她要點‘隨便來點什麼’而提前準備好各種不同的特調。</a:t>
            </a:r>
            <a:endParaRPr lang="en-US" altLang="zh-TW" dirty="0"/>
          </a:p>
          <a:p>
            <a:r>
              <a:rPr lang="zh-TW" altLang="en-US" dirty="0"/>
              <a:t>依照先前的女主跟男主的風格，繼續產生接下來的故事圖片</a:t>
            </a:r>
            <a:r>
              <a:rPr lang="en-US" altLang="zh-TW" dirty="0"/>
              <a:t>:</a:t>
            </a:r>
            <a:r>
              <a:rPr lang="zh-TW" altLang="en-US" dirty="0"/>
              <a:t>慢慢地，我發現自己似乎已經被她的笑容、她的談話，甚至她的隨性所吸引。而最戲劇性的一天來臨了：我鼓起勇氣問她為什麼總是點‘隨便來點什麼’，她說，‘因為我想讓你為我選擇，因為你給我的每一杯咖啡，都讓我感受到不一樣的你。’那一瞬間，我才意識到，原來她的心已經隨著每一杯咖啡，悄悄融入了我的生活中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62528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依照先前的女主跟男主的風格，繼續產生接下來的故事圖片</a:t>
            </a:r>
            <a:r>
              <a:rPr lang="en-US" altLang="zh-TW" dirty="0"/>
              <a:t>:</a:t>
            </a:r>
            <a:r>
              <a:rPr lang="zh-TW" altLang="en-US" dirty="0"/>
              <a:t>現在，我的咖啡館依然開著，她依然每天會出現在角落裡，點著她的‘隨便來點什麼’。而我，每次為她沖咖啡時，總是帶著比以往更多的用心。人物不用大，讓兩人距離再分開點。</a:t>
            </a:r>
            <a:endParaRPr lang="en-US" altLang="zh-TW" dirty="0"/>
          </a:p>
          <a:p>
            <a:r>
              <a:rPr lang="zh-TW" altLang="en-US" dirty="0"/>
              <a:t>再呈現咖啡冒險者的樣子。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2901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latin typeface="Aptos" panose="020B000402020202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我要講一個故事，幫我生成對應圖片，能讓觀看者輕鬆容易進入畫面，而風格要是日本動漫風格，人物要是穿黑西裝，打紅色領帶，頭髮為深藍色的男生。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產生同時擁有咖啡豆的挑選、研磨的粗細、水溫的調控的場景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6301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dirty="0">
                <a:effectLst/>
                <a:latin typeface="Aptos" panose="020B000402020202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我要講一個故事，幫我生成對應圖片，能讓觀看者輕鬆容易進入畫面，而風格要是日本動漫風格，人物要是穿黑西裝，打紅色領帶，頭髮為深藍色的男生。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產生同時擁有咖啡豆的挑選、研磨的粗細、水溫的調控的場景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4757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dirty="0">
                <a:effectLst/>
                <a:latin typeface="Aptos" panose="020B000402020202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我要講一個故事，幫我生成對應圖片，能讓觀看者輕鬆容易進入畫面，而風格要是日本動漫風格，人物要是穿黑西裝，打紅色領帶，頭髮為深藍色的男生。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產生同時擁有咖啡豆的挑選、研磨的粗細、水溫的調控的場景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6829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800" dirty="0">
                <a:effectLst/>
                <a:latin typeface="Aptos" panose="020B000402020202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我要講一個故事，幫我生成對應圖片，能讓觀看者輕鬆容易進入畫面，而風格要是日本動漫風格，人物要是穿黑西裝，打紅色領帶，頭髮為深藍色的男生。</a:t>
            </a:r>
            <a:r>
              <a:rPr lang="zh-TW" altLang="en-US" sz="1800" b="0" i="0" dirty="0">
                <a:solidFill>
                  <a:srgbClr val="111111"/>
                </a:solidFill>
                <a:effectLst/>
                <a:latin typeface="-apple-system"/>
              </a:rPr>
              <a:t>產生同時擁有咖啡豆的挑選、研磨的粗細、水溫的調控的場景</a:t>
            </a:r>
            <a:endParaRPr lang="zh-TW" altLang="en-US" sz="1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2392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>
                <a:effectLst/>
              </a:rPr>
              <a:t>再幫我產生咖啡廳裡的客人，同時有放鬆的上班族，也有趕著報告的學生，這次不用有主角在裡面</a:t>
            </a:r>
          </a:p>
          <a:p>
            <a:br>
              <a:rPr lang="zh-TW" altLang="en-US" dirty="0">
                <a:effectLst/>
              </a:rPr>
            </a:b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9906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zh-TW" altLang="en-US" dirty="0">
                <a:effectLst/>
              </a:rPr>
            </a:b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0809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zh-TW" altLang="en-US" dirty="0">
                <a:effectLst/>
              </a:rPr>
            </a:b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4017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我要講一個故事，幫我生成對應圖片，能讓觀看者輕鬆容易進入畫面，而風格要是日本動漫風格，主角要是穿黑西裝，打紅色領帶，頭髮為深藍色的男生。主角練習著拉花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195BCC-C936-4D68-9027-646472057798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9508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7F6750-0075-F11B-3626-82E077527D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C9B37C-1022-6EC6-D886-65B6171302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01A66E7-AAD5-6388-8ED0-D7912B011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7D0098A-61D6-FF2F-A2BC-BAD7DC663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A868916-A7AF-9517-873D-6798BC19F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2572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58DF67-B61A-5AE2-37CC-B20ACA637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CB9BBE8-1E06-93F2-913B-BDF217CE5B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6A2B8E1-C2CD-F0FB-4CFD-32F1D1D69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87262A-8C70-84BC-E549-A822E889E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A3DB12-AB89-1AAE-F05B-D1158875D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195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159DEAC-CC6A-D927-8395-B24EC99181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8E73C2-2A20-26FD-D6C1-053A78DC37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198D58A-1882-AFA9-717B-FF0CA1F31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A45121-6EA6-7862-AEB2-7AAFD3D6E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BD0A325-E93B-229E-004A-A01F78144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2721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B7FC39-2689-9A8E-CD9C-9208A2419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7DEA68-A539-C8EA-C3FE-493B40ACC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D651616-D8D9-58D6-14EB-A479367F0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D432318-FEF2-E67E-118E-0C3BD0CDF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70E26C1-E1CF-7609-4D78-3CE518C4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6427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0B8213-7C65-3F48-F94C-B96EB8B01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DD92AA5-0063-DC8D-F8F7-E6DB0132B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2ADB391-2F10-237C-1F99-85A2D48F3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FCF3821-4482-EBAC-94AE-7D8F487CA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4B9BDDF-9A55-6FEF-C048-781FF4950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0783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80E12-5CEE-818B-AB2E-68AFBFFD4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DFBD89-AB02-0631-B0B7-1E2A6D34B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BD9736-94B1-3376-ADE1-5F47ABD8B5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AB93052-34A5-9557-DFB8-4A248CB2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E54407A-A0B2-A208-7E8F-B11192356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67308F3-E60D-C7C6-D79B-0C605C91B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3778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E1F907-2954-9D88-0B52-CF2444F0B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054FA7E-2389-9E96-706C-51016D7C25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F1553E7-679E-4FA5-D87E-08FD3C267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D2923A7-1DF5-31E7-FA0D-A4CB36FA1F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A1A6800-77BD-C56C-89C9-9F8C01B1D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13BAD25-F574-40B7-FCBD-6ADEC8832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5DCF74E-B055-669B-8ED4-7005D74F5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B48E4A1-932A-8762-8277-4797A42BF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0788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1365A9-6995-76CB-8B90-DBA3AA0F8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34FB43F-F0CF-AB55-DBB0-734C471C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1D45194-E6A5-869F-9D12-150DDF1F9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247571F-D0DD-6AF8-ED5F-D47DF5B2F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614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4C6E0CF-115C-2EDC-ADB0-DF0657B02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201E7A2-B0D3-BC44-F161-10B0702D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7944180-75A4-576B-7EAA-49CE1644B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1144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378242-2BE8-D20E-AB31-1109346F6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380CB4-6802-BDCF-8443-308983788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E7DEDBE-45BC-A657-7E0E-C49C9D8B86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D1EBBC1-F53B-5557-C6D3-A3B8823F8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0FA6524-7962-3663-E744-24E3BF6BC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4D87927-5D55-3C71-EE98-A4CBA4EF0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688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809B29-CB27-A2B1-1451-21891C7F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BE9A0A5-B170-966B-C227-7F69F5B1AE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A689DE8-6264-EFCC-6F7B-EB6916DC9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419EB70-5F69-D41C-7A77-2BA82512E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BFAAA5-17EC-164F-D8E3-AA512C50B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01E6FD9-436A-332B-4A28-A17EB6072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321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5B294AC-88A2-97F4-B8ED-1CA3230C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7407217-30A0-E010-A71E-F3E4E8FE6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CE4A8D2-C4EB-7509-1F85-BA9773E013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6200D-16F3-4EAE-A171-8D692B42D0A9}" type="datetimeFigureOut">
              <a:rPr lang="zh-TW" altLang="en-US" smtClean="0"/>
              <a:t>2024/10/14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E9C27A-F5BC-1150-9670-5003856AE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CD74D6-4FBD-F740-CBC9-9B8C3AAC11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B150F-2559-4D0E-B43F-C1E40A4BEF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470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eb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web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eb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web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eb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web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eb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web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C89C23-FBDF-A1B6-61BB-049493843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zh-TW" altLang="en-US" dirty="0"/>
              <a:t>冒險故事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B34A653-3A35-D5C0-DAFA-81789C7D4C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altLang="zh-TW" dirty="0"/>
              <a:t>        (</a:t>
            </a:r>
            <a:r>
              <a:rPr lang="en-US" altLang="zh-TW" dirty="0" err="1"/>
              <a:t>VTube</a:t>
            </a:r>
            <a:r>
              <a:rPr lang="en-US" altLang="zh-TW" dirty="0"/>
              <a:t> Studio)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49478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D22528-3DE2-1EDD-2726-526945E61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7AC787D-4B6E-43E1-AEC3-6B52DAE8DD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6414655" cy="6858000"/>
          </a:xfrm>
        </p:spPr>
      </p:pic>
    </p:spTree>
    <p:extLst>
      <p:ext uri="{BB962C8B-B14F-4D97-AF65-F5344CB8AC3E}">
        <p14:creationId xmlns:p14="http://schemas.microsoft.com/office/powerpoint/2010/main" val="1964550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F46577A-4834-F41A-D596-F3CF7CAA34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</p:spPr>
      </p:pic>
    </p:spTree>
    <p:extLst>
      <p:ext uri="{BB962C8B-B14F-4D97-AF65-F5344CB8AC3E}">
        <p14:creationId xmlns:p14="http://schemas.microsoft.com/office/powerpoint/2010/main" val="87883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F46577A-4834-F41A-D596-F3CF7CAA34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5" t="30909" r="40202" b="7273"/>
          <a:stretch/>
        </p:blipFill>
        <p:spPr>
          <a:xfrm>
            <a:off x="-1" y="0"/>
            <a:ext cx="5805055" cy="6878534"/>
          </a:xfrm>
        </p:spPr>
      </p:pic>
    </p:spTree>
    <p:extLst>
      <p:ext uri="{BB962C8B-B14F-4D97-AF65-F5344CB8AC3E}">
        <p14:creationId xmlns:p14="http://schemas.microsoft.com/office/powerpoint/2010/main" val="1796138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027A4865-A635-F5C4-BC5D-2EA34997CB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C10BEC81-AB0E-04F8-3571-8C63356FE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3441019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613DC2-46A8-4A71-2C92-98FBDC894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5FF7B8E4-B2B3-A4EB-892B-585A59C747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BE7F1EE5-C7F6-8391-BC39-B6611D6AC4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33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F24EFF-596B-0777-B8AC-D170C08EC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A6A3158-1BDE-883D-00AA-18F8E6C25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8D088F4-C345-F1D7-C99F-549331542B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08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EF9BFD62-8C95-3482-4A35-C949C167C1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27"/>
            <a:ext cx="4570857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8592031-9193-0336-CFEB-6FED4087BB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2244436"/>
            <a:ext cx="4647056" cy="4647056"/>
          </a:xfrm>
          <a:prstGeom prst="flowChartManualInput">
            <a:avLst/>
          </a:prstGeom>
        </p:spPr>
      </p:pic>
    </p:spTree>
    <p:extLst>
      <p:ext uri="{BB962C8B-B14F-4D97-AF65-F5344CB8AC3E}">
        <p14:creationId xmlns:p14="http://schemas.microsoft.com/office/powerpoint/2010/main" val="128834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573FD06A-839C-0F4D-1294-0FE47CCFB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3379093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573FD06A-839C-0F4D-1294-0FE47CCFB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r="70505" b="55353"/>
          <a:stretch/>
        </p:blipFill>
        <p:spPr>
          <a:xfrm>
            <a:off x="1" y="0"/>
            <a:ext cx="2022764" cy="3061855"/>
          </a:xfrm>
        </p:spPr>
      </p:pic>
    </p:spTree>
    <p:extLst>
      <p:ext uri="{BB962C8B-B14F-4D97-AF65-F5344CB8AC3E}">
        <p14:creationId xmlns:p14="http://schemas.microsoft.com/office/powerpoint/2010/main" val="808364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573FD06A-839C-0F4D-1294-0FE47CCFB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73131" b="55758"/>
          <a:stretch/>
        </p:blipFill>
        <p:spPr>
          <a:xfrm>
            <a:off x="5015344" y="0"/>
            <a:ext cx="1842655" cy="3034145"/>
          </a:xfrm>
        </p:spPr>
      </p:pic>
    </p:spTree>
    <p:extLst>
      <p:ext uri="{BB962C8B-B14F-4D97-AF65-F5344CB8AC3E}">
        <p14:creationId xmlns:p14="http://schemas.microsoft.com/office/powerpoint/2010/main" val="3035102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573FD06A-839C-0F4D-1294-0FE47CCFB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1462767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A5868C-041C-82C4-87D0-B7F1AB18D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7930859-7FF0-1D70-2520-EDEB67700F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3175771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A5868C-041C-82C4-87D0-B7F1AB18D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7930859-7FF0-1D70-2520-EDEB67700F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r="55960"/>
          <a:stretch/>
        </p:blipFill>
        <p:spPr>
          <a:xfrm>
            <a:off x="0" y="0"/>
            <a:ext cx="3020291" cy="6858000"/>
          </a:xfrm>
        </p:spPr>
      </p:pic>
    </p:spTree>
    <p:extLst>
      <p:ext uri="{BB962C8B-B14F-4D97-AF65-F5344CB8AC3E}">
        <p14:creationId xmlns:p14="http://schemas.microsoft.com/office/powerpoint/2010/main" val="1806768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A5868C-041C-82C4-87D0-B7F1AB18D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7930859-7FF0-1D70-2520-EDEB67700F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41010" t="29495"/>
          <a:stretch/>
        </p:blipFill>
        <p:spPr>
          <a:xfrm>
            <a:off x="2812472" y="2022764"/>
            <a:ext cx="4045527" cy="4835236"/>
          </a:xfrm>
        </p:spPr>
      </p:pic>
    </p:spTree>
    <p:extLst>
      <p:ext uri="{BB962C8B-B14F-4D97-AF65-F5344CB8AC3E}">
        <p14:creationId xmlns:p14="http://schemas.microsoft.com/office/powerpoint/2010/main" val="163454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1314</TotalTime>
  <Words>920</Words>
  <Application>Microsoft Office PowerPoint</Application>
  <PresentationFormat>寬螢幕</PresentationFormat>
  <Paragraphs>31</Paragraphs>
  <Slides>15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-apple-system</vt:lpstr>
      <vt:lpstr>Aptos</vt:lpstr>
      <vt:lpstr>Arial</vt:lpstr>
      <vt:lpstr>Calibri</vt:lpstr>
      <vt:lpstr>Calibri Light</vt:lpstr>
      <vt:lpstr>Office 佈景主題</vt:lpstr>
      <vt:lpstr>冒險故事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泳禎 鄭</dc:creator>
  <cp:lastModifiedBy>泳禎 鄭</cp:lastModifiedBy>
  <cp:revision>9</cp:revision>
  <dcterms:created xsi:type="dcterms:W3CDTF">2024-09-29T14:25:05Z</dcterms:created>
  <dcterms:modified xsi:type="dcterms:W3CDTF">2024-10-14T11:07:16Z</dcterms:modified>
</cp:coreProperties>
</file>

<file path=docProps/thumbnail.jpeg>
</file>